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360" y="28"/>
      </p:cViewPr>
      <p:guideLst>
        <p:guide pos="3120"/>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Martin" userId="a7a7976e-b00a-4a86-8f4d-e731c3b14b6d" providerId="ADAL" clId="{59AC7A98-37AA-4C14-92BF-658F84408316}"/>
    <pc:docChg chg="modSld">
      <pc:chgData name="Claire Martin" userId="a7a7976e-b00a-4a86-8f4d-e731c3b14b6d" providerId="ADAL" clId="{59AC7A98-37AA-4C14-92BF-658F84408316}" dt="2026-03-25T17:46:35.544" v="8" actId="1076"/>
      <pc:docMkLst>
        <pc:docMk/>
      </pc:docMkLst>
      <pc:sldChg chg="addSp modSp mod">
        <pc:chgData name="Claire Martin" userId="a7a7976e-b00a-4a86-8f4d-e731c3b14b6d" providerId="ADAL" clId="{59AC7A98-37AA-4C14-92BF-658F84408316}" dt="2026-03-25T17:46:35.544" v="8" actId="1076"/>
        <pc:sldMkLst>
          <pc:docMk/>
          <pc:sldMk cId="2778804271" sldId="283"/>
        </pc:sldMkLst>
        <pc:spChg chg="add mod">
          <ac:chgData name="Claire Martin" userId="a7a7976e-b00a-4a86-8f4d-e731c3b14b6d" providerId="ADAL" clId="{59AC7A98-37AA-4C14-92BF-658F84408316}" dt="2026-03-25T17:45:17.300" v="3" actId="1076"/>
          <ac:spMkLst>
            <pc:docMk/>
            <pc:sldMk cId="2778804271" sldId="283"/>
            <ac:spMk id="17" creationId="{68EECD15-1585-8C51-D3C2-0B6B4150B42B}"/>
          </ac:spMkLst>
        </pc:spChg>
        <pc:spChg chg="add mod">
          <ac:chgData name="Claire Martin" userId="a7a7976e-b00a-4a86-8f4d-e731c3b14b6d" providerId="ADAL" clId="{59AC7A98-37AA-4C14-92BF-658F84408316}" dt="2026-03-25T17:45:39.508" v="6" actId="1076"/>
          <ac:spMkLst>
            <pc:docMk/>
            <pc:sldMk cId="2778804271" sldId="283"/>
            <ac:spMk id="57" creationId="{3DC7E033-E889-86C0-8EEF-388298478522}"/>
          </ac:spMkLst>
        </pc:spChg>
        <pc:spChg chg="add mod">
          <ac:chgData name="Claire Martin" userId="a7a7976e-b00a-4a86-8f4d-e731c3b14b6d" providerId="ADAL" clId="{59AC7A98-37AA-4C14-92BF-658F84408316}" dt="2026-03-25T17:46:35.544" v="8" actId="1076"/>
          <ac:spMkLst>
            <pc:docMk/>
            <pc:sldMk cId="2778804271" sldId="283"/>
            <ac:spMk id="59" creationId="{AB2C2F2F-7CD0-E423-EC84-0F6AF7B0715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25/03/2026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25/03/2026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3049241838"/>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Burger. 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623899703"/>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Roasted Pork or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Jam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4016661435"/>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 of the Day,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dirty="0">
                          <a:latin typeface="Century Gothic" panose="020B0502020202020204" pitchFamily="34" charset="0"/>
                        </a:rPr>
                        <a:t>Peach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7" name="TextBox 16">
            <a:extLst>
              <a:ext uri="{FF2B5EF4-FFF2-40B4-BE49-F238E27FC236}">
                <a16:creationId xmlns:a16="http://schemas.microsoft.com/office/drawing/2014/main" id="{68EECD15-1585-8C51-D3C2-0B6B4150B42B}"/>
              </a:ext>
            </a:extLst>
          </p:cNvPr>
          <p:cNvSpPr txBox="1"/>
          <p:nvPr/>
        </p:nvSpPr>
        <p:spPr>
          <a:xfrm>
            <a:off x="196887" y="1460204"/>
            <a:ext cx="5061856" cy="784830"/>
          </a:xfrm>
          <a:prstGeom prst="rect">
            <a:avLst/>
          </a:prstGeom>
          <a:noFill/>
        </p:spPr>
        <p:txBody>
          <a:bodyPr wrap="square">
            <a:spAutoFit/>
          </a:bodyPr>
          <a:lstStyle/>
          <a:p>
            <a:r>
              <a:rPr lang="en-GB" sz="900" dirty="0"/>
              <a:t>13/04/26</a:t>
            </a:r>
          </a:p>
          <a:p>
            <a:r>
              <a:rPr lang="en-GB" sz="900" dirty="0"/>
              <a:t>04/05/26</a:t>
            </a:r>
          </a:p>
          <a:p>
            <a:r>
              <a:rPr lang="en-GB" sz="900" dirty="0"/>
              <a:t>01/06/26</a:t>
            </a:r>
          </a:p>
          <a:p>
            <a:r>
              <a:rPr lang="en-GB" sz="900" dirty="0"/>
              <a:t>22/06/26</a:t>
            </a:r>
          </a:p>
          <a:p>
            <a:r>
              <a:rPr lang="en-GB" sz="900" dirty="0"/>
              <a:t>13/07/26</a:t>
            </a:r>
          </a:p>
        </p:txBody>
      </p:sp>
      <p:sp>
        <p:nvSpPr>
          <p:cNvPr id="57" name="TextBox 56">
            <a:extLst>
              <a:ext uri="{FF2B5EF4-FFF2-40B4-BE49-F238E27FC236}">
                <a16:creationId xmlns:a16="http://schemas.microsoft.com/office/drawing/2014/main" id="{3DC7E033-E889-86C0-8EEF-388298478522}"/>
              </a:ext>
            </a:extLst>
          </p:cNvPr>
          <p:cNvSpPr txBox="1"/>
          <p:nvPr/>
        </p:nvSpPr>
        <p:spPr>
          <a:xfrm>
            <a:off x="167461" y="3091035"/>
            <a:ext cx="851302"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20/04/26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11/05/26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08/06/26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29/06/26</a:t>
            </a:r>
          </a:p>
        </p:txBody>
      </p:sp>
      <p:sp>
        <p:nvSpPr>
          <p:cNvPr id="59" name="TextBox 58">
            <a:extLst>
              <a:ext uri="{FF2B5EF4-FFF2-40B4-BE49-F238E27FC236}">
                <a16:creationId xmlns:a16="http://schemas.microsoft.com/office/drawing/2014/main" id="{AB2C2F2F-7CD0-E423-EC84-0F6AF7B07154}"/>
              </a:ext>
            </a:extLst>
          </p:cNvPr>
          <p:cNvSpPr txBox="1"/>
          <p:nvPr/>
        </p:nvSpPr>
        <p:spPr>
          <a:xfrm>
            <a:off x="196887" y="4888761"/>
            <a:ext cx="506185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27/04/26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18/05/26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15/06/26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alibri"/>
                <a:ea typeface="+mn-ea"/>
                <a:cs typeface="+mn-cs"/>
              </a:rPr>
              <a:t>06/07/26</a:t>
            </a:r>
            <a:endParaRPr lang="en-GB" dirty="0"/>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2.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1479</TotalTime>
  <Words>476</Words>
  <Application>Microsoft Office PowerPoint</Application>
  <PresentationFormat>A4 Paper (210x297 mm)</PresentationFormat>
  <Paragraphs>135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Claire Martin</cp:lastModifiedBy>
  <cp:revision>3</cp:revision>
  <cp:lastPrinted>2024-12-12T13:06:13Z</cp:lastPrinted>
  <dcterms:created xsi:type="dcterms:W3CDTF">2014-08-19T19:35:20Z</dcterms:created>
  <dcterms:modified xsi:type="dcterms:W3CDTF">2026-03-25T17:46:43Z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