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7" r:id="rId6"/>
    <p:sldId id="258" r:id="rId7"/>
    <p:sldId id="259" r:id="rId8"/>
    <p:sldId id="260" r:id="rId9"/>
    <p:sldId id="261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DC2EA-86EE-C38B-C8A7-54ECE451F421}" v="6" dt="2024-04-22T21:12:14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82" d="100"/>
          <a:sy n="82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34BF4-C38C-E742-90F5-392BC746A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57E1F-DA20-A041-8BC2-E7010CB16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F921-ED0F-3340-8004-B85A1E21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EC109-D6D9-AA4F-9C89-8EAC67EC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DF4B-CCB5-9B40-A21C-A2A42B07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1DC2-337B-9640-992C-10090822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00162-CEDA-E24F-9507-8872F0FF7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FD140-B4A0-774D-AE2A-4553CA1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4048-B39F-3E49-B7BD-82CCF6FF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D866D-1182-0740-B64B-5E68CC7D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CEF0B-27B3-F140-BC86-CE0AAC659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153D7-8C83-4444-993F-B357EDCE9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671D2-A94B-7549-814F-E8621D8D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DFDDA-43F7-5742-81F7-256D9D27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AFF8E-915A-7641-8DDD-87135CFB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0FDF-A0DE-7740-AEE2-6C1E23D5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840F-2170-584D-A761-FDE84639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894DF-4B3E-1B44-A4CA-C9F5880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0684-6B64-7B42-95E5-F8DDC390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E70CF-BB7D-6243-ADCC-2EFB3E92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5BD7-3A60-434C-AE4E-687667CA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39930-5006-6A43-BA9E-5C4D1AF3E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690A1-94C0-AD43-A61C-29F8FBAC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C1BF3-3012-1C45-821A-27A0552E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6209A-9D49-C747-A182-FACD2701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D1BF-84BA-EF4A-90E2-44BF86FE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33AE6-FABC-C049-9728-E2DB5C1CF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0F9EE-9274-864A-B8EA-6DD73F51C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B6D2-6E8B-BB4C-A020-A4C59E07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05DC8-910B-3F43-95DB-77870426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ADA79-01E7-C84A-992B-E6CC46AD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BB68-D970-3749-9449-102D7C2E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053A-46C5-6741-91BD-6220775E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0C83E-0B3B-FC41-8619-2319F2AB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C9A4F-3E2B-5144-8C84-034D0524F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11474-0736-274C-910C-62D5F54BF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18948-D653-224C-808D-CB15F679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D313C-3272-1743-B926-CAADD07B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226D5-C06E-0047-A8EA-7E284003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AA09-FDC7-9E4F-B27A-8C9E882F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4B39B-8B31-234C-AED5-320571AE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93DFD-E32C-864C-AEC2-5DCC2602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81051-CD6A-9440-B1B1-1B091F3D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5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4B898-EEDC-3B49-9AB6-22CBE055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6A626-0E35-CE40-8764-BF1ABA27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E5778-DC6F-9545-ACEA-28B1516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4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1773-2DF7-D54B-B02C-56C1294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9D6E-9C39-F64A-96C7-B7BD5F37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7C12E-D24E-7941-B7D5-C6FBFC617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BC62-024A-284C-82BA-B6BD4351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2BBC4-07CB-054C-8568-BFD1B2A1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1526F-55B2-C845-B39C-7E688507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72F7-8AD0-6547-8459-75993A7B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457DF-277E-4C43-AE28-7D28412AE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039E5-9D1E-8D4B-9579-19C6279FE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5F8AA-D4C6-5540-A9A7-CD3A9177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B96D1-4107-A444-AC60-1D857D8C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784F8-0390-404C-B208-2CB7B256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32B16-E2E6-D340-8AA0-C226379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0FED8-859E-DA46-8DC0-36C9E7AE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39C09-E339-D640-9935-3B2C99CD2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0EF3-6AB5-3649-AF43-AB2113E6CBE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9E6D9-9011-A44B-B8EE-DBD817FDA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AFD36-CFED-644E-A530-62444E5F7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4FCD-B1D2-4349-B544-BB8A27ED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3E5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8DC95-57FB-E44C-93B3-8B0D4437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L&amp;F Positive Relationships Approach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2BFABC-E27F-4817-B4CA-143485C50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3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FCC3A-18F0-9B45-B6FC-1FF23352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New Policy – note the reference to relationships not just </a:t>
            </a:r>
            <a:r>
              <a:rPr lang="en-US" sz="2000" dirty="0" err="1">
                <a:solidFill>
                  <a:srgbClr val="FFFFFF"/>
                </a:solidFill>
              </a:rPr>
              <a:t>behaviour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The focus is on helping our young people to learn about positive relationships and </a:t>
            </a:r>
            <a:r>
              <a:rPr lang="en-US" sz="2000" dirty="0" err="1">
                <a:solidFill>
                  <a:srgbClr val="FFFFFF"/>
                </a:solidFill>
              </a:rPr>
              <a:t>behaviour</a:t>
            </a:r>
            <a:r>
              <a:rPr lang="en-US" sz="2000" dirty="0">
                <a:solidFill>
                  <a:srgbClr val="FFFFFF"/>
                </a:solidFill>
              </a:rPr>
              <a:t>, not just the traditional focus on managing and controlling </a:t>
            </a:r>
            <a:r>
              <a:rPr lang="en-US" sz="2000" dirty="0" err="1">
                <a:solidFill>
                  <a:srgbClr val="FFFFFF"/>
                </a:solidFill>
              </a:rPr>
              <a:t>behaviour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05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17D26-6188-EB42-ADA6-96583FAD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Supporting children’s relationships and </a:t>
            </a:r>
            <a:r>
              <a:rPr lang="en-US" dirty="0" err="1"/>
              <a:t>behaviour</a:t>
            </a:r>
            <a:r>
              <a:rPr lang="en-US" dirty="0"/>
              <a:t> starts with adult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3C324-9C8F-4A49-9861-0BDCEB87A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614"/>
            <a:ext cx="4936067" cy="450134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800" dirty="0"/>
          </a:p>
          <a:p>
            <a:r>
              <a:rPr lang="en-US" sz="1800" dirty="0"/>
              <a:t>Adults avoiding emotional responses or shouting (language, speed of reaction or body language)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Adults being realistic (length of time on the carpet, pitch of work, demands being made)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Adults providing a consistent role model for relationships and </a:t>
            </a:r>
            <a:r>
              <a:rPr lang="en-US" sz="1800" dirty="0" err="1"/>
              <a:t>behaviour</a:t>
            </a:r>
            <a:r>
              <a:rPr lang="en-US" sz="1800" dirty="0"/>
              <a:t> - talk about and </a:t>
            </a:r>
            <a:r>
              <a:rPr lang="en-US" sz="1800" dirty="0" err="1"/>
              <a:t>recognise</a:t>
            </a:r>
            <a:r>
              <a:rPr lang="en-US" sz="1800" dirty="0"/>
              <a:t> emotion, about how we manage it and respond to it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Adults teaching and supporting Co and Self-regulation – Zones of regulation 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/>
              <a:t>     </a:t>
            </a:r>
            <a:r>
              <a:rPr lang="en-US" sz="1800" b="1" dirty="0"/>
              <a:t>Children cannot regulate with sanctions! </a:t>
            </a:r>
            <a:endParaRPr lang="en-US" sz="1800" b="1" dirty="0">
              <a:cs typeface="Calibri"/>
            </a:endParaRP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CD6E380D-C32A-461A-8CB5-284EFF4D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277867"/>
            <a:ext cx="4935970" cy="38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3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15CAC-7719-5F4C-B9B5-3D800DB7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90788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First Attention to Best Conduct</a:t>
            </a: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62DD03E-0666-43AA-8D0F-7D177FE94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02" b="12483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0518-4BC5-2343-A00E-99615867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197093"/>
            <a:ext cx="5692774" cy="1648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Recognition first (more than reward) – smiles, notes, texts, high five, pat on the back, thumbs up, contact home etc.</a:t>
            </a:r>
          </a:p>
          <a:p>
            <a:endParaRPr lang="en-US" sz="2400" dirty="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8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4BD48-5465-46B2-A182-3F0EEA49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Relentlessly bothered!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4013-76BF-49D5-B61F-B35DC5F6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cs typeface="Calibri"/>
              </a:rPr>
              <a:t>Investment in relationships 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cs typeface="Calibri"/>
              </a:rPr>
              <a:t>Three Values – Love, Honesty, Respect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cs typeface="Calibri"/>
              </a:rPr>
              <a:t>Private stepped consequences</a:t>
            </a:r>
          </a:p>
          <a:p>
            <a:endParaRPr lang="en-US" sz="24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B98C90-1533-4AB1-B5B3-7986F9EE7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6" r="30304" b="-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504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515B849-9E89-4AE1-9F41-308C69506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4" r="14138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4FBEB-6D60-4D66-9DD9-FB0DFBDF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Scripts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CEAA-A868-4662-95C6-303ACEF1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572209"/>
            <a:ext cx="3941499" cy="46047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cs typeface="Calibri"/>
              </a:rPr>
              <a:t>Scripts for difficult interactions – No Freestyling!</a:t>
            </a:r>
            <a:endParaRPr lang="en-US" sz="2000" dirty="0"/>
          </a:p>
          <a:p>
            <a:r>
              <a:rPr lang="en-US" sz="2000" dirty="0">
                <a:cs typeface="Calibri"/>
              </a:rPr>
              <a:t>Restorative practice – children get what </a:t>
            </a:r>
            <a:r>
              <a:rPr lang="en-US" sz="2000">
                <a:cs typeface="Calibri"/>
              </a:rPr>
              <a:t>they need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Key questions for restorative practice…</a:t>
            </a:r>
          </a:p>
          <a:p>
            <a:r>
              <a:rPr lang="en-US" sz="2000" dirty="0">
                <a:cs typeface="Calibri"/>
              </a:rPr>
              <a:t>What were you feeling?</a:t>
            </a:r>
          </a:p>
          <a:p>
            <a:r>
              <a:rPr lang="en-US" sz="2000" dirty="0">
                <a:cs typeface="Calibri"/>
              </a:rPr>
              <a:t>Who do you think might have been affected?</a:t>
            </a:r>
          </a:p>
          <a:p>
            <a:r>
              <a:rPr lang="en-US" sz="2000" dirty="0">
                <a:cs typeface="Calibri"/>
              </a:rPr>
              <a:t>How do you think they felt?</a:t>
            </a:r>
          </a:p>
          <a:p>
            <a:r>
              <a:rPr lang="en-US" sz="2000" dirty="0">
                <a:cs typeface="Calibri"/>
              </a:rPr>
              <a:t>What might we think about doing next?</a:t>
            </a:r>
          </a:p>
          <a:p>
            <a:r>
              <a:rPr lang="en-US" sz="2000" dirty="0">
                <a:cs typeface="Calibri"/>
              </a:rPr>
              <a:t>Is there anything we could do differently in future?</a:t>
            </a:r>
          </a:p>
        </p:txBody>
      </p:sp>
    </p:spTree>
    <p:extLst>
      <p:ext uri="{BB962C8B-B14F-4D97-AF65-F5344CB8AC3E}">
        <p14:creationId xmlns:p14="http://schemas.microsoft.com/office/powerpoint/2010/main" val="3713544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B767-FC17-6447-84A0-515CEC557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F96B4-2E65-484F-9ABE-00BEA8B3E8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close-up of a questionnaire&#10;&#10;Description automatically generated">
            <a:extLst>
              <a:ext uri="{FF2B5EF4-FFF2-40B4-BE49-F238E27FC236}">
                <a16:creationId xmlns:a16="http://schemas.microsoft.com/office/drawing/2014/main" id="{0EBAAC42-25C5-8F9B-BE75-E9C3EFE2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77" y="0"/>
            <a:ext cx="5299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1095825a-ff4a-4656-b561-bd0c70d70820" xsi:nil="true"/>
    <MigrationWizIdPermissionLevels xmlns="1095825a-ff4a-4656-b561-bd0c70d70820" xsi:nil="true"/>
    <MigrationWizIdDocumentLibraryPermissions xmlns="1095825a-ff4a-4656-b561-bd0c70d70820" xsi:nil="true"/>
    <TaxCatchAll xmlns="f7b32164-f257-4eb2-9bcc-3f72bf860f94" xsi:nil="true"/>
    <MigrationWizId xmlns="1095825a-ff4a-4656-b561-bd0c70d70820" xsi:nil="true"/>
    <MigrationWizIdSecurityGroups xmlns="1095825a-ff4a-4656-b561-bd0c70d70820" xsi:nil="true"/>
    <lcf76f155ced4ddcb4097134ff3c332f xmlns="1095825a-ff4a-4656-b561-bd0c70d70820">
      <Terms xmlns="http://schemas.microsoft.com/office/infopath/2007/PartnerControls"/>
    </lcf76f155ced4ddcb4097134ff3c332f>
    <_dlc_DocId xmlns="f7b32164-f257-4eb2-9bcc-3f72bf860f94">7PQQMYD5QX5N-468047768-57171</_dlc_DocId>
    <_dlc_DocIdUrl xmlns="f7b32164-f257-4eb2-9bcc-3f72bf860f94">
      <Url>https://fccoxonschuk.sharepoint.com/sites/LAF-StaffShared/_layouts/15/DocIdRedir.aspx?ID=7PQQMYD5QX5N-468047768-57171</Url>
      <Description>7PQQMYD5QX5N-468047768-57171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448E626EB8B4DACACD9224AA7C803" ma:contentTypeVersion="23" ma:contentTypeDescription="Create a new document." ma:contentTypeScope="" ma:versionID="fc83905cfeedd618e2c0ec43270e949f">
  <xsd:schema xmlns:xsd="http://www.w3.org/2001/XMLSchema" xmlns:xs="http://www.w3.org/2001/XMLSchema" xmlns:p="http://schemas.microsoft.com/office/2006/metadata/properties" xmlns:ns2="1095825a-ff4a-4656-b561-bd0c70d70820" xmlns:ns3="f7b32164-f257-4eb2-9bcc-3f72bf860f94" targetNamespace="http://schemas.microsoft.com/office/2006/metadata/properties" ma:root="true" ma:fieldsID="ec066c832e319a2d4c68e4fe6f411bf6" ns2:_="" ns3:_="">
    <xsd:import namespace="1095825a-ff4a-4656-b561-bd0c70d70820"/>
    <xsd:import namespace="f7b32164-f257-4eb2-9bcc-3f72bf860f94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5825a-ff4a-4656-b561-bd0c70d7082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48e4108-20e9-45b5-affd-9eb546e494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32164-f257-4eb2-9bcc-3f72bf860f94" elementFormDefault="qualified">
    <xsd:import namespace="http://schemas.microsoft.com/office/2006/documentManagement/types"/>
    <xsd:import namespace="http://schemas.microsoft.com/office/infopath/2007/PartnerControls"/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9" nillable="true" ma:displayName="Taxonomy Catch All Column" ma:hidden="true" ma:list="{c33f2487-eeea-4c83-b05d-867f634c50b2}" ma:internalName="TaxCatchAll" ma:showField="CatchAllData" ma:web="f7b32164-f257-4eb2-9bcc-3f72bf860f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1D29AE-18C0-4701-A13A-A8C73FB2C82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2F96790-B1F6-48CA-ABDD-CCE91FF755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69BC3-64FB-4C84-9995-2900EA248FE5}">
  <ds:schemaRefs>
    <ds:schemaRef ds:uri="http://schemas.microsoft.com/office/2006/metadata/properties"/>
    <ds:schemaRef ds:uri="http://schemas.microsoft.com/office/infopath/2007/PartnerControls"/>
    <ds:schemaRef ds:uri="1095825a-ff4a-4656-b561-bd0c70d70820"/>
    <ds:schemaRef ds:uri="f7b32164-f257-4eb2-9bcc-3f72bf860f94"/>
  </ds:schemaRefs>
</ds:datastoreItem>
</file>

<file path=customXml/itemProps4.xml><?xml version="1.0" encoding="utf-8"?>
<ds:datastoreItem xmlns:ds="http://schemas.openxmlformats.org/officeDocument/2006/customXml" ds:itemID="{BEE91A1F-955D-4797-AE3F-E13C0147C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5825a-ff4a-4656-b561-bd0c70d70820"/>
    <ds:schemaRef ds:uri="f7b32164-f257-4eb2-9bcc-3f72bf860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245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L&amp;F Positive Relationships Approach</vt:lpstr>
      <vt:lpstr>Supporting children’s relationships and behaviour starts with adult behaviour</vt:lpstr>
      <vt:lpstr>First Attention to Best Conduct</vt:lpstr>
      <vt:lpstr>Relentlessly bothered!</vt:lpstr>
      <vt:lpstr>Scripts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 Positive Behaviour Approach</dc:title>
  <dc:creator>Faringdon Infants Headteacher</dc:creator>
  <cp:lastModifiedBy>Sally Robins</cp:lastModifiedBy>
  <cp:revision>71</cp:revision>
  <dcterms:created xsi:type="dcterms:W3CDTF">2021-05-05T04:55:55Z</dcterms:created>
  <dcterms:modified xsi:type="dcterms:W3CDTF">2024-04-23T07:12:26Z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0x010100527448E626EB8B4DACACD9224AA7C803</vt:lpwstr>
  </property>
  <property fmtid="{D5CDD505-2E9C-101B-9397-08002B2CF9AE}" pid="3" name="_dlc_DocIdItemGuid">
    <vt:lpwstr>f5fa6b3d-841a-4f2b-b0a9-a99c60baa3b4</vt:lpwstr>
  </property>
  <property fmtid="{D5CDD505-2E9C-101B-9397-08002B2CF9AE}" pid="4" name="MediaServiceImageTags">
    <vt:lpwstr/>
  </property>
</Properties>
</file>